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1" r:id="rId5"/>
    <p:sldId id="263" r:id="rId6"/>
    <p:sldId id="259" r:id="rId7"/>
    <p:sldId id="262" r:id="rId8"/>
    <p:sldId id="258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51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38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10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8800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79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821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933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936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1525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7562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479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196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20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5505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9661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45563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5797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658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149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8921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9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74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71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81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2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8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AD89-DA35-4E22-88DE-444972961549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E3A5E-A5AD-4F6C-A98B-EB9F05661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8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20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Literary Theory II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Topic: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Post-colonialism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7866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Post-colonial Theory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 fontScale="92500" lnSpcReduction="10000"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Analysis of the aftereffects of colonization of a country</a:t>
            </a:r>
          </a:p>
          <a:p>
            <a:r>
              <a:rPr lang="en-US" sz="2600" b="1" smtClean="0">
                <a:latin typeface="Goudy Old Style"/>
                <a:cs typeface="Goudy Old Style"/>
              </a:rPr>
              <a:t>Post-independence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Reality of the colonial domination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Reactions to the cultural legacy of colonialism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Countries that had been under oppression from other countries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Focuses on global issues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Compares/contrasts different countries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A </a:t>
            </a:r>
            <a:r>
              <a:rPr lang="en-US" sz="2600" b="1" dirty="0">
                <a:latin typeface="Goudy Old Style"/>
                <a:cs typeface="Goudy Old Style"/>
              </a:rPr>
              <a:t>powerful force in literary studies in the early </a:t>
            </a:r>
            <a:r>
              <a:rPr lang="en-US" sz="2600" b="1" dirty="0" smtClean="0">
                <a:latin typeface="Goudy Old Style"/>
                <a:cs typeface="Goudy Old Style"/>
              </a:rPr>
              <a:t>1990s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05369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Post-colonialism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Colonization and decolonization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 mental scars, ideas, and ideologies left after decolonization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 struggle with personal identity</a:t>
            </a:r>
          </a:p>
        </p:txBody>
      </p:sp>
    </p:spTree>
    <p:extLst>
      <p:ext uri="{BB962C8B-B14F-4D97-AF65-F5344CB8AC3E}">
        <p14:creationId xmlns:p14="http://schemas.microsoft.com/office/powerpoint/2010/main" val="245707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Post-colonialism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Cultural colonization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Mimicry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Double consciousness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Hybridity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Unhomeliness  </a:t>
            </a:r>
          </a:p>
        </p:txBody>
      </p:sp>
    </p:spTree>
    <p:extLst>
      <p:ext uri="{BB962C8B-B14F-4D97-AF65-F5344CB8AC3E}">
        <p14:creationId xmlns:p14="http://schemas.microsoft.com/office/powerpoint/2010/main" val="20017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Major Figures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Edward </a:t>
            </a:r>
            <a:r>
              <a:rPr lang="en-US" sz="2600" b="1" dirty="0">
                <a:latin typeface="Goudy Old Style"/>
                <a:cs typeface="Goudy Old Style"/>
              </a:rPr>
              <a:t>Said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err="1" smtClean="0">
                <a:latin typeface="Goudy Old Style"/>
                <a:cs typeface="Goudy Old Style"/>
              </a:rPr>
              <a:t>Homi</a:t>
            </a:r>
            <a:r>
              <a:rPr lang="en-US" sz="2600" b="1" dirty="0" smtClean="0">
                <a:latin typeface="Goudy Old Style"/>
                <a:cs typeface="Goudy Old Style"/>
              </a:rPr>
              <a:t> K. </a:t>
            </a:r>
            <a:r>
              <a:rPr lang="en-US" sz="2600" b="1" dirty="0" err="1">
                <a:latin typeface="Goudy Old Style"/>
                <a:cs typeface="Goudy Old Style"/>
              </a:rPr>
              <a:t>Bhabha</a:t>
            </a:r>
            <a:r>
              <a:rPr lang="en-US" sz="2600" b="1" dirty="0">
                <a:latin typeface="Goudy Old Style"/>
                <a:cs typeface="Goudy Old Style"/>
              </a:rPr>
              <a:t>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Frantz </a:t>
            </a:r>
            <a:r>
              <a:rPr lang="en-US" sz="2600" b="1" dirty="0">
                <a:latin typeface="Goudy Old Style"/>
                <a:cs typeface="Goudy Old Style"/>
              </a:rPr>
              <a:t>Fanon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err="1" smtClean="0">
                <a:latin typeface="Goudy Old Style"/>
                <a:cs typeface="Goudy Old Style"/>
              </a:rPr>
              <a:t>Gayatri</a:t>
            </a:r>
            <a:r>
              <a:rPr lang="en-US" sz="2600" b="1" dirty="0" smtClean="0">
                <a:latin typeface="Goudy Old Style"/>
                <a:cs typeface="Goudy Old Style"/>
              </a:rPr>
              <a:t> </a:t>
            </a:r>
            <a:r>
              <a:rPr lang="en-US" sz="2600" b="1" dirty="0" err="1">
                <a:latin typeface="Goudy Old Style"/>
                <a:cs typeface="Goudy Old Style"/>
              </a:rPr>
              <a:t>Spivak</a:t>
            </a:r>
            <a:r>
              <a:rPr lang="en-US" sz="2600" b="1" dirty="0">
                <a:latin typeface="Goudy Old Style"/>
                <a:cs typeface="Goudy Old Style"/>
              </a:rPr>
              <a:t>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>
                <a:latin typeface="Goudy Old Style"/>
                <a:cs typeface="Goudy Old Style"/>
              </a:rPr>
              <a:t>Jamaica Kincaid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Chinua </a:t>
            </a:r>
            <a:r>
              <a:rPr lang="en-US" sz="2600" b="1" dirty="0">
                <a:latin typeface="Goudy Old Style"/>
                <a:cs typeface="Goudy Old Style"/>
              </a:rPr>
              <a:t>Achebe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72137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Post-colonialism </a:t>
            </a:r>
            <a:r>
              <a:rPr lang="en-US" sz="3200" b="1" dirty="0" smtClean="0"/>
              <a:t>and Literature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Postcolonial criticism analyzes literature produced by cultures that developed in response to colonial domination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The response of the colonized people, “the empire writes back”</a:t>
            </a:r>
          </a:p>
          <a:p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60140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Deals </a:t>
            </a:r>
            <a:r>
              <a:rPr lang="en-US" sz="2600" b="1" dirty="0">
                <a:latin typeface="Goudy Old Style"/>
                <a:cs typeface="Goudy Old Style"/>
              </a:rPr>
              <a:t>with literature produced in countries that once were </a:t>
            </a:r>
            <a:r>
              <a:rPr lang="en-US" sz="2600" b="1" dirty="0" smtClean="0">
                <a:latin typeface="Goudy Old Style"/>
                <a:cs typeface="Goudy Old Style"/>
              </a:rPr>
              <a:t>colonies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Deals </a:t>
            </a:r>
            <a:r>
              <a:rPr lang="en-US" sz="2600" b="1" dirty="0">
                <a:latin typeface="Goudy Old Style"/>
                <a:cs typeface="Goudy Old Style"/>
              </a:rPr>
              <a:t>with literature written in colonial countries and by their citizens that has colonized people as its subject matter.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Postcolonial </a:t>
            </a:r>
            <a:r>
              <a:rPr lang="en-US" sz="2600" b="1" dirty="0">
                <a:latin typeface="Goudy Old Style"/>
                <a:cs typeface="Goudy Old Style"/>
              </a:rPr>
              <a:t>theory was part of the 1970,with the “orientalism” of Edward Said. Describes the discourse about the East constructed by the West.</a:t>
            </a:r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64247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Key terms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 fontScale="92500"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Alterity : </a:t>
            </a:r>
            <a:r>
              <a:rPr lang="en-US" dirty="0" smtClean="0"/>
              <a:t>lack </a:t>
            </a:r>
            <a:r>
              <a:rPr lang="en-US" dirty="0"/>
              <a:t>of identification with some part of one’s community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Diaspora : </a:t>
            </a:r>
            <a:r>
              <a:rPr lang="en-US" dirty="0"/>
              <a:t>refer to any people or ethnic population forced or induce to leave their homelands, being dispersed throughout other parts of the </a:t>
            </a:r>
            <a:r>
              <a:rPr lang="en-US" dirty="0" smtClean="0"/>
              <a:t>world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Imperialism </a:t>
            </a:r>
            <a:r>
              <a:rPr lang="en-US" sz="2600" b="1" dirty="0">
                <a:latin typeface="Goudy Old Style"/>
                <a:cs typeface="Goudy Old Style"/>
              </a:rPr>
              <a:t>:</a:t>
            </a:r>
            <a:r>
              <a:rPr lang="en-US" dirty="0" smtClean="0"/>
              <a:t> extending </a:t>
            </a:r>
            <a:r>
              <a:rPr lang="en-US" dirty="0"/>
              <a:t>the control or </a:t>
            </a:r>
            <a:r>
              <a:rPr lang="en-US" dirty="0" smtClean="0"/>
              <a:t>authority </a:t>
            </a:r>
            <a:r>
              <a:rPr lang="en-US" dirty="0"/>
              <a:t>over </a:t>
            </a:r>
            <a:r>
              <a:rPr lang="en-US" dirty="0" smtClean="0"/>
              <a:t>foreign </a:t>
            </a:r>
            <a:r>
              <a:rPr lang="en-US" dirty="0"/>
              <a:t>entities as a means of acquisition and maintenance of empires, either through direct territorial control</a:t>
            </a:r>
            <a:r>
              <a:rPr lang="en-US" dirty="0" smtClean="0"/>
              <a:t>.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Eurocentrism : </a:t>
            </a:r>
            <a:r>
              <a:rPr lang="en-US" dirty="0" smtClean="0"/>
              <a:t>the </a:t>
            </a:r>
            <a:r>
              <a:rPr lang="en-US" dirty="0"/>
              <a:t>practice, conscious or otherwise, of placing emphasis on European concerns, culture and values at the expense of those of other cultures. </a:t>
            </a:r>
            <a:endParaRPr lang="en-US" dirty="0" smtClean="0"/>
          </a:p>
          <a:p>
            <a:r>
              <a:rPr lang="en-US" sz="2600" b="1" dirty="0" smtClean="0">
                <a:latin typeface="Goudy Old Style"/>
                <a:cs typeface="Goudy Old Style"/>
              </a:rPr>
              <a:t>Hybridity : </a:t>
            </a:r>
            <a:r>
              <a:rPr lang="en-US" dirty="0" smtClean="0"/>
              <a:t>referring </a:t>
            </a:r>
            <a:r>
              <a:rPr lang="en-US" dirty="0"/>
              <a:t>to the integration of cultural signs and practices from the colonizing and colonized cultures.</a:t>
            </a:r>
          </a:p>
        </p:txBody>
      </p:sp>
    </p:spTree>
    <p:extLst>
      <p:ext uri="{BB962C8B-B14F-4D97-AF65-F5344CB8AC3E}">
        <p14:creationId xmlns:p14="http://schemas.microsoft.com/office/powerpoint/2010/main" val="19175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297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Goudy Old Style</vt:lpstr>
      <vt:lpstr>Wingdings 3</vt:lpstr>
      <vt:lpstr>Office Theme</vt:lpstr>
      <vt:lpstr>Wisp</vt:lpstr>
      <vt:lpstr>Literary Theory II</vt:lpstr>
      <vt:lpstr>The Post-colonial Theory</vt:lpstr>
      <vt:lpstr>Post-colonialism</vt:lpstr>
      <vt:lpstr>Post-colonialism</vt:lpstr>
      <vt:lpstr>Major Figures</vt:lpstr>
      <vt:lpstr>Post-colonialism and Literature</vt:lpstr>
      <vt:lpstr>PowerPoint Presentation</vt:lpstr>
      <vt:lpstr>Key terms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Theory II</dc:title>
  <dc:creator>Arslan Ahmad</dc:creator>
  <cp:lastModifiedBy>Arslan Ahmad</cp:lastModifiedBy>
  <cp:revision>20</cp:revision>
  <dcterms:created xsi:type="dcterms:W3CDTF">2020-03-30T16:38:39Z</dcterms:created>
  <dcterms:modified xsi:type="dcterms:W3CDTF">2020-03-31T20:32:46Z</dcterms:modified>
</cp:coreProperties>
</file>